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C5C93-16CD-4229-8364-FFB73D46C38C}" type="datetimeFigureOut">
              <a:rPr lang="en-US" smtClean="0"/>
              <a:pPr/>
              <a:t>05/12/2020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9426-86D0-4401-8600-E08022F62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\Desktop\PRESENTATION\diwali-istock_650x400_415080304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b="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7772400" cy="1470025"/>
          </a:xfrm>
        </p:spPr>
        <p:txBody>
          <a:bodyPr/>
          <a:lstStyle/>
          <a:p>
            <a:r>
              <a:rPr lang="hi-IN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पटाखों की नहीं खुशियों की दिवाली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4419600" cy="8382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PRESENTATION BY: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2819400"/>
            <a:ext cx="441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spc="200" normalizeH="0" baseline="0" noProof="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PRAKHAR JAIN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" y="327660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spc="200" normalizeH="0" baseline="0" noProof="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MALTI</a:t>
            </a:r>
            <a:r>
              <a:rPr kumimoji="0" lang="en-US" sz="3200" b="1" i="0" u="none" strike="noStrike" kern="1200" spc="200" normalizeH="0" noProof="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GOUR</a:t>
            </a:r>
            <a:endParaRPr kumimoji="0" lang="en-US" sz="3200" b="1" i="0" u="none" strike="noStrike" kern="1200" spc="200" normalizeH="0" baseline="0" noProof="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" y="3733800"/>
            <a:ext cx="441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spc="200" normalizeH="0" baseline="0" noProof="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RAMKRISHN GOSWAMI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29592930-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Green-Diwali-660-Representational-photo-Reu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tx1"/>
          </a:solidFill>
        </p:spPr>
        <p:txBody>
          <a:bodyPr/>
          <a:lstStyle/>
          <a:p>
            <a:r>
              <a:rPr lang="hi-IN" dirty="0" smtClean="0">
                <a:solidFill>
                  <a:schemeClr val="bg1"/>
                </a:solidFill>
              </a:rPr>
              <a:t>दूषित हवा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Pollution-l-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u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TDpyJuUcAA0e4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E63D5BB00000578-0-image-a-72_1447370573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9"/>
            <a:ext cx="9144000" cy="58578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hi-IN" dirty="0" smtClean="0">
                <a:solidFill>
                  <a:schemeClr val="bg1"/>
                </a:solidFill>
              </a:rPr>
              <a:t>पटाखों की तेज़ आवाज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New-Born-and-Diw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600x960_172620-make-this-diwali-a-happy-one-for-animals-too-urges-hsiin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iwali-1-1440x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3"/>
          <p:cNvPicPr>
            <a:picLocks noChangeAspect="1"/>
          </p:cNvPicPr>
          <p:nvPr/>
        </p:nvPicPr>
        <p:blipFill>
          <a:blip r:embed="rId2" cstate="print"/>
          <a:srcRect l="5727" r="16841" b="265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8305800" y="1600200"/>
            <a:ext cx="419100" cy="463550"/>
            <a:chOff x="3448565" y="1912142"/>
            <a:chExt cx="4927433" cy="2485075"/>
          </a:xfrm>
        </p:grpSpPr>
        <p:cxnSp>
          <p:nvCxnSpPr>
            <p:cNvPr id="3145736" name="直接连接符 18"/>
            <p:cNvCxnSpPr>
              <a:cxnSpLocks/>
            </p:cNvCxnSpPr>
            <p:nvPr/>
          </p:nvCxnSpPr>
          <p:spPr>
            <a:xfrm>
              <a:off x="3773726" y="1912142"/>
              <a:ext cx="0" cy="79819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7" name="直接连接符 19"/>
            <p:cNvCxnSpPr>
              <a:cxnSpLocks/>
            </p:cNvCxnSpPr>
            <p:nvPr/>
          </p:nvCxnSpPr>
          <p:spPr>
            <a:xfrm>
              <a:off x="3772566" y="1912142"/>
              <a:ext cx="460343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8" name="直接连接符 20"/>
            <p:cNvCxnSpPr>
              <a:cxnSpLocks/>
            </p:cNvCxnSpPr>
            <p:nvPr/>
          </p:nvCxnSpPr>
          <p:spPr>
            <a:xfrm>
              <a:off x="8364977" y="1912142"/>
              <a:ext cx="0" cy="38683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9" name="直接连接符 22"/>
            <p:cNvCxnSpPr>
              <a:cxnSpLocks/>
            </p:cNvCxnSpPr>
            <p:nvPr/>
          </p:nvCxnSpPr>
          <p:spPr>
            <a:xfrm flipV="1">
              <a:off x="8362673" y="3976971"/>
              <a:ext cx="0" cy="4202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0" name="直接连接符 23"/>
            <p:cNvCxnSpPr>
              <a:cxnSpLocks/>
            </p:cNvCxnSpPr>
            <p:nvPr/>
          </p:nvCxnSpPr>
          <p:spPr>
            <a:xfrm flipH="1" flipV="1">
              <a:off x="3814013" y="4397217"/>
              <a:ext cx="454980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1" name="直接连接符 24"/>
            <p:cNvCxnSpPr>
              <a:cxnSpLocks/>
            </p:cNvCxnSpPr>
            <p:nvPr/>
          </p:nvCxnSpPr>
          <p:spPr>
            <a:xfrm flipH="1" flipV="1">
              <a:off x="3824904" y="3544871"/>
              <a:ext cx="0" cy="8523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2" name="直接连接符 25"/>
            <p:cNvCxnSpPr>
              <a:cxnSpLocks/>
            </p:cNvCxnSpPr>
            <p:nvPr/>
          </p:nvCxnSpPr>
          <p:spPr>
            <a:xfrm flipH="1">
              <a:off x="3448565" y="3544868"/>
              <a:ext cx="377483" cy="23420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90" name="矩形 11"/>
          <p:cNvSpPr/>
          <p:nvPr/>
        </p:nvSpPr>
        <p:spPr>
          <a:xfrm>
            <a:off x="3962399" y="1828800"/>
            <a:ext cx="4642247" cy="36045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91" name="文本框 6"/>
          <p:cNvSpPr txBox="1"/>
          <p:nvPr/>
        </p:nvSpPr>
        <p:spPr>
          <a:xfrm>
            <a:off x="4114800" y="0"/>
            <a:ext cx="45720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 panose="020F0502020204030204" pitchFamily="34" charset="0"/>
              </a:rPr>
              <a:t>श्रोताओं को भावनात्मक रूप से जोड़ने के लिए  और जागरूक करने के लिए।</a:t>
            </a:r>
            <a:endParaRPr lang="zh-CN" alt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048592" name="矩形 7"/>
          <p:cNvSpPr/>
          <p:nvPr/>
        </p:nvSpPr>
        <p:spPr>
          <a:xfrm>
            <a:off x="685801" y="2281238"/>
            <a:ext cx="4288631" cy="2206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altLang="zh-CN" sz="1200" dirty="0">
              <a:solidFill>
                <a:srgbClr val="404040"/>
              </a:solidFill>
              <a:ea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048593" name="矩形 8"/>
          <p:cNvSpPr/>
          <p:nvPr/>
        </p:nvSpPr>
        <p:spPr>
          <a:xfrm>
            <a:off x="4038600" y="2590800"/>
            <a:ext cx="4530329" cy="152657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600" dirty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देश भक्ति हर एक के अंदर है जब देश की बात आती है </a:t>
            </a:r>
            <a:r>
              <a:rPr lang="en-US" altLang="zh-CN" sz="1600" dirty="0" err="1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तो</a:t>
            </a:r>
            <a:r>
              <a:rPr lang="en-US" altLang="zh-CN" sz="1600" dirty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hi-IN" altLang="zh-CN" sz="1600" dirty="0" smtClean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हर </a:t>
            </a:r>
            <a:r>
              <a:rPr lang="en-US" altLang="zh-CN" sz="1600" dirty="0" err="1" smtClean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कोई</a:t>
            </a:r>
            <a:r>
              <a:rPr lang="en-US" altLang="zh-CN" sz="1600" dirty="0" smtClean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थाम सा जाता है इसलिए चाइना वाले </a:t>
            </a:r>
            <a:r>
              <a:rPr lang="en-US" altLang="zh-CN" sz="1600" dirty="0" err="1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बिंदु</a:t>
            </a:r>
            <a:r>
              <a:rPr lang="en-US" altLang="zh-CN" sz="1600" dirty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hi-IN" altLang="zh-CN" sz="1600" dirty="0" smtClean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का उपयोग </a:t>
            </a:r>
            <a:r>
              <a:rPr lang="en-US" altLang="zh-CN" sz="1600" dirty="0" smtClean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किया ।</a:t>
            </a:r>
          </a:p>
          <a:p>
            <a:pPr algn="ctr"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600" dirty="0" err="1" smtClean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जन</a:t>
            </a:r>
            <a:r>
              <a:rPr lang="hi-IN" altLang="zh-CN" sz="1600" dirty="0" smtClean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-</a:t>
            </a:r>
            <a:r>
              <a:rPr lang="en-US" altLang="zh-CN" sz="1600" dirty="0" err="1" smtClean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जागरण</a:t>
            </a:r>
            <a:r>
              <a:rPr lang="en-US" altLang="zh-CN" sz="1600" dirty="0" smtClean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404040"/>
                </a:solidFill>
                <a:ea typeface="Calibri" panose="020F0502020204030204" pitchFamily="34" charset="0"/>
                <a:sym typeface="Arial" panose="020B0604020202020204" pitchFamily="34" charset="0"/>
              </a:rPr>
              <a:t>भी एक उद्देश्य था ।स्वदेशी व्यापारियों को बढ़ावा मिले। </a:t>
            </a:r>
          </a:p>
        </p:txBody>
      </p:sp>
      <p:pic>
        <p:nvPicPr>
          <p:cNvPr id="2097193" name="Picture 209719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09600"/>
            <a:ext cx="3810000" cy="541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PRESENTATION\Deepotsav_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3"/>
          <p:cNvPicPr>
            <a:picLocks noChangeAspect="1"/>
          </p:cNvPicPr>
          <p:nvPr/>
        </p:nvPicPr>
        <p:blipFill>
          <a:blip r:embed="rId2" cstate="print"/>
          <a:srcRect l="5727" r="16841" b="265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 flipH="1" flipV="1">
            <a:off x="561416" y="1040063"/>
            <a:ext cx="1397767" cy="458906"/>
            <a:chOff x="3448565" y="1912142"/>
            <a:chExt cx="4927433" cy="2485075"/>
          </a:xfrm>
        </p:grpSpPr>
        <p:cxnSp>
          <p:nvCxnSpPr>
            <p:cNvPr id="3145743" name="直接连接符 18"/>
            <p:cNvCxnSpPr>
              <a:cxnSpLocks/>
            </p:cNvCxnSpPr>
            <p:nvPr/>
          </p:nvCxnSpPr>
          <p:spPr>
            <a:xfrm>
              <a:off x="3773726" y="1912142"/>
              <a:ext cx="0" cy="79819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4" name="直接连接符 19"/>
            <p:cNvCxnSpPr>
              <a:cxnSpLocks/>
            </p:cNvCxnSpPr>
            <p:nvPr/>
          </p:nvCxnSpPr>
          <p:spPr>
            <a:xfrm>
              <a:off x="3772566" y="1912142"/>
              <a:ext cx="460343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5" name="直接连接符 20"/>
            <p:cNvCxnSpPr>
              <a:cxnSpLocks/>
            </p:cNvCxnSpPr>
            <p:nvPr/>
          </p:nvCxnSpPr>
          <p:spPr>
            <a:xfrm>
              <a:off x="8364977" y="1912142"/>
              <a:ext cx="0" cy="38683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6" name="直接连接符 22"/>
            <p:cNvCxnSpPr>
              <a:cxnSpLocks/>
            </p:cNvCxnSpPr>
            <p:nvPr/>
          </p:nvCxnSpPr>
          <p:spPr>
            <a:xfrm flipV="1">
              <a:off x="8362673" y="3976971"/>
              <a:ext cx="0" cy="4202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7" name="直接连接符 23"/>
            <p:cNvCxnSpPr>
              <a:cxnSpLocks/>
            </p:cNvCxnSpPr>
            <p:nvPr/>
          </p:nvCxnSpPr>
          <p:spPr>
            <a:xfrm flipH="1" flipV="1">
              <a:off x="3814013" y="4397217"/>
              <a:ext cx="454980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8" name="直接连接符 24"/>
            <p:cNvCxnSpPr>
              <a:cxnSpLocks/>
            </p:cNvCxnSpPr>
            <p:nvPr/>
          </p:nvCxnSpPr>
          <p:spPr>
            <a:xfrm flipH="1" flipV="1">
              <a:off x="3824904" y="3544871"/>
              <a:ext cx="0" cy="85234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9" name="直接连接符 25"/>
            <p:cNvCxnSpPr>
              <a:cxnSpLocks/>
            </p:cNvCxnSpPr>
            <p:nvPr/>
          </p:nvCxnSpPr>
          <p:spPr>
            <a:xfrm flipH="1">
              <a:off x="3448565" y="3544868"/>
              <a:ext cx="377483" cy="23420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94" name="文本框 28"/>
          <p:cNvSpPr txBox="1"/>
          <p:nvPr/>
        </p:nvSpPr>
        <p:spPr>
          <a:xfrm>
            <a:off x="217885" y="254000"/>
            <a:ext cx="2808684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404040"/>
                </a:solidFill>
                <a:ea typeface="Calibri" panose="020F0502020204030204" pitchFamily="34" charset="0"/>
              </a:rPr>
              <a:t> </a:t>
            </a:r>
            <a:endParaRPr lang="zh-CN" altLang="en-US" sz="2400" b="1" dirty="0">
              <a:solidFill>
                <a:srgbClr val="404040"/>
              </a:solidFill>
              <a:ea typeface="Calibri" panose="020F0502020204030204" pitchFamily="34" charset="0"/>
            </a:endParaRPr>
          </a:p>
        </p:txBody>
      </p:sp>
      <p:sp>
        <p:nvSpPr>
          <p:cNvPr id="1048595" name="矩形 11"/>
          <p:cNvSpPr/>
          <p:nvPr/>
        </p:nvSpPr>
        <p:spPr>
          <a:xfrm>
            <a:off x="381001" y="1736725"/>
            <a:ext cx="3111104" cy="376713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96" name="矩形 13"/>
          <p:cNvSpPr/>
          <p:nvPr/>
        </p:nvSpPr>
        <p:spPr>
          <a:xfrm>
            <a:off x="228600" y="1447800"/>
            <a:ext cx="420291" cy="560388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98" name="文本框 15"/>
          <p:cNvSpPr txBox="1">
            <a:spLocks noChangeArrowheads="1"/>
          </p:cNvSpPr>
          <p:nvPr/>
        </p:nvSpPr>
        <p:spPr bwMode="auto">
          <a:xfrm>
            <a:off x="457200" y="304800"/>
            <a:ext cx="4373064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normalizeH="0" baseline="0" noProof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 panose="020F0502020204030204" pitchFamily="34" charset="0"/>
                <a:cs typeface="+mn-cs"/>
                <a:sym typeface="+mn-ea"/>
              </a:rPr>
              <a:t>स्वदेश वस्तुओं को बढ़ावा देना जरूरी </a:t>
            </a:r>
            <a:endParaRPr kumimoji="0" lang="zh-CN" altLang="en-US" sz="3200" b="1" i="0" u="none" strike="noStrike" kern="120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ea typeface="Calibri" panose="020F0502020204030204" pitchFamily="34" charset="0"/>
              <a:cs typeface="+mn-cs"/>
              <a:sym typeface="+mn-ea"/>
            </a:endParaRPr>
          </a:p>
        </p:txBody>
      </p:sp>
      <p:sp>
        <p:nvSpPr>
          <p:cNvPr id="1048639" name="矩形 13"/>
          <p:cNvSpPr>
            <a:spLocks noChangeArrowheads="1"/>
          </p:cNvSpPr>
          <p:nvPr/>
        </p:nvSpPr>
        <p:spPr bwMode="auto">
          <a:xfrm>
            <a:off x="457200" y="2676526"/>
            <a:ext cx="3006329" cy="8863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स्वदे</a:t>
            </a:r>
            <a:r>
              <a:rPr kumimoji="0" lang="hi-IN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शी </a:t>
            </a:r>
            <a:r>
              <a:rPr kumimoji="0" lang="en-US" altLang="zh-CN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व्यापार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को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बढ़ावा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देना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मतलब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देश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को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बढ़ावा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देना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।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और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त्यौहार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पर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ये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जरूरी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है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।</a:t>
            </a:r>
          </a:p>
        </p:txBody>
      </p:sp>
      <p:sp>
        <p:nvSpPr>
          <p:cNvPr id="1048640" name="矩形 13"/>
          <p:cNvSpPr>
            <a:spLocks noChangeArrowheads="1"/>
          </p:cNvSpPr>
          <p:nvPr/>
        </p:nvSpPr>
        <p:spPr bwMode="auto">
          <a:xfrm>
            <a:off x="457200" y="3962400"/>
            <a:ext cx="3006329" cy="9971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त्योहारों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पर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सबसे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ज्यादा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खरीददारी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होती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है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।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इसलिए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ये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समझने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की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आवश्यक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है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+mn-cs"/>
                <a:sym typeface="Arial" panose="020B0604020202020204" pitchFamily="34" charset="0"/>
              </a:rPr>
              <a:t> ।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641" name="矩形 13"/>
          <p:cNvSpPr>
            <a:spLocks noChangeArrowheads="1"/>
          </p:cNvSpPr>
          <p:nvPr/>
        </p:nvSpPr>
        <p:spPr bwMode="auto">
          <a:xfrm>
            <a:off x="5042297" y="5159375"/>
            <a:ext cx="3005138" cy="2585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097194" name="Picture 2097193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1600200"/>
            <a:ext cx="7772400" cy="40426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https://assets.thehansindia.com/h-upload/2019/10/26/750x450_229797-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C:\Users\LENOVO\Desktop\PRESENTATION\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esktop\PRESENTATION\66476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PRESENTATION\New folder\newsinner_2020102205352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NOVO\Desktop\PRESENTATION\Diwali_Chhattisgarh_istock_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</p:spPr>
      </p:pic>
      <p:pic>
        <p:nvPicPr>
          <p:cNvPr id="17411" name="Picture 3" descr="C:\Users\LENOVO\Desktop\PRESENTATION\752814-diwali-at-marine-drive-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38400" y="2895600"/>
            <a:ext cx="41148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EXPECTATIONS</a:t>
            </a:r>
          </a:p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V/S 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tx1"/>
          </a:solidFill>
        </p:spPr>
        <p:txBody>
          <a:bodyPr/>
          <a:lstStyle/>
          <a:p>
            <a:r>
              <a:rPr lang="hi-IN" dirty="0" smtClean="0">
                <a:solidFill>
                  <a:schemeClr val="bg1"/>
                </a:solidFill>
              </a:rPr>
              <a:t>दिवाली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epositphotos_78664166-stock-photo-diwali-celeb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8c94d348-18fc-4351-99b7-60acc1452b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507529757-8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53" y="0"/>
            <a:ext cx="91637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124</Words>
  <Application>Microsoft Office PowerPoint</Application>
  <PresentationFormat>On-screen Show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पटाखों की नहीं खुशियों की दिवाली </vt:lpstr>
      <vt:lpstr>Slide 2</vt:lpstr>
      <vt:lpstr>Slide 3</vt:lpstr>
      <vt:lpstr>Slide 4</vt:lpstr>
      <vt:lpstr>Slide 5</vt:lpstr>
      <vt:lpstr>Slide 6</vt:lpstr>
      <vt:lpstr>दिवाली</vt:lpstr>
      <vt:lpstr>Slide 8</vt:lpstr>
      <vt:lpstr>Slide 9</vt:lpstr>
      <vt:lpstr>Slide 10</vt:lpstr>
      <vt:lpstr>Slide 11</vt:lpstr>
      <vt:lpstr>दूषित हवा</vt:lpstr>
      <vt:lpstr>Slide 13</vt:lpstr>
      <vt:lpstr>Slide 14</vt:lpstr>
      <vt:lpstr>पटाखों की तेज़ आवाज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पटाखों की नहीं खुशियों की दिवाली</dc:title>
  <dc:creator>Windows User</dc:creator>
  <cp:lastModifiedBy>Windows User</cp:lastModifiedBy>
  <cp:revision>10</cp:revision>
  <dcterms:created xsi:type="dcterms:W3CDTF">2020-12-05T02:38:07Z</dcterms:created>
  <dcterms:modified xsi:type="dcterms:W3CDTF">2020-12-05T05:08:32Z</dcterms:modified>
</cp:coreProperties>
</file>